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PT Sans Narrow" panose="020B0604020202020204" charset="0"/>
      <p:regular r:id="rId19"/>
      <p:bold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Denajia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 already have what im saying.  Im mentioning social media whwen i talk about brandon’s part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Denajia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Denajia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bdancewear.com/art-intercep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log.bdancewear.com/the-dance-journa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areporter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uckrack.com/" TargetMode="External"/><Relationship Id="rId5" Type="http://schemas.openxmlformats.org/officeDocument/2006/relationships/hyperlink" Target="http://www.experts.com/" TargetMode="External"/><Relationship Id="rId4" Type="http://schemas.openxmlformats.org/officeDocument/2006/relationships/hyperlink" Target="http://www.prnewswire.com/profnet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Dora Stratou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accent2"/>
                </a:solidFill>
              </a:rPr>
              <a:t> International Consulting Program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July 1,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 Media (2)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204275" y="1152425"/>
            <a:ext cx="71190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effectively maintain a strong social media presence: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Have a designated staff to focus on social media content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Post frequently, at least multiple times per week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Post videos and photos as a visual representation of past and upcoming conferences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Post relevant information that can benefit members.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Use sites as forum for discussion to keep members engaged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Media Partners (1)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38001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Overall dramatic increase of 37% of people relying on internet for their daily dose of news 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Television and printed newspapers demonstrated a decrease of 15% and 17% respectively.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250" y="1099937"/>
            <a:ext cx="4638050" cy="3635474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938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Media Partners (2)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88425" y="1040500"/>
            <a:ext cx="3817200" cy="386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American Press Institution highlights that news transmitted  via an electronic  format  (magazines, journals websites, etc) are the  considered the most reliable ones.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 the contrary social media and word of mouth fail to convince their audience,are treated with suspicion and usually need to be backed up by another source that has a higher level of credibility.</a:t>
            </a:r>
          </a:p>
        </p:txBody>
      </p:sp>
      <p:pic>
        <p:nvPicPr>
          <p:cNvPr id="142" name="Shape 142" descr="Question: How much do you trust the information you get from...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524" y="981325"/>
            <a:ext cx="5238475" cy="359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Media Partners (3)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34758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Magazines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Dance Magazine 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Dance Teacher Magazine 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Dance for you Magazine 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Dance Informa Magazine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 Dance Research Journal - published by the CORD- 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787500" y="1266325"/>
            <a:ext cx="2535000" cy="33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Blogs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AutoNum type="arabicPeriod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Dance Advantage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AutoNum type="arabicPeriod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Art Intercepts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AutoNum type="arabicPeriod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The Dance Journal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6591525" y="1266325"/>
            <a:ext cx="2372700" cy="35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Television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AutoNum type="arabicPeriod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Dance Channel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AutoNum type="arabicPeriod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Mezzo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Media Partners (4)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54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The research and material published in the International Conference hosted by Dora Stratou should be made easily accessible to future researchers,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There are several websites and services that connect journalists and writers with sources.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Help A Reporter (HARO)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is one of the most well known and popular resources, mostly used in the US and does not require any fees.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Other services are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ProfNet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from PR Newswire,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Experts.com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, and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Muck Rack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6185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8425" y="642575"/>
            <a:ext cx="9055500" cy="439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</a:pPr>
            <a:r>
              <a:rPr lang="en" sz="24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Dora Stratou has a relatively poor digital presence in terms of social media and media partners. In order to gain fame the company mainly relies on the word of mouth.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</a:pPr>
            <a:r>
              <a:rPr lang="en" sz="24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The company must develop new approach methods starting from the presented dance hotbeds and prestigious universities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</a:pPr>
            <a:r>
              <a:rPr lang="en" sz="24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Moreover, other art organizations use extensively social media  to promote their work and engage with their audience with Facebook being the leading medium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</a:pPr>
            <a:r>
              <a:rPr lang="en" sz="24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.By reaching out to the appropriate online publications and TV channels the company could expand and attract more of the desirable audience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</a:pPr>
            <a:r>
              <a:rPr lang="en" sz="24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The published material should be available for future researchers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3271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Recommendations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223275" y="1246825"/>
            <a:ext cx="8520600" cy="382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AutoNum type="arabicPeriod"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Social Media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Approach specialized media partners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Register to Help a Reporter Out (HARO) platform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  <a:buAutoNum type="arabicPeriod"/>
            </a:pPr>
            <a:r>
              <a:rPr lang="en" sz="3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Contact the best dance schools and organizations in US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  <a:buAutoNum type="arabicPeriod"/>
            </a:pPr>
            <a:r>
              <a:rPr lang="en" sz="3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Request feedback from participants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Presentation Outline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06192" y="798725"/>
            <a:ext cx="6477900" cy="37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sz="1600" b="1" dirty="0"/>
              <a:t>Introduction to the Project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sz="1600" b="1" dirty="0"/>
              <a:t>Findings &amp; Analysis  </a:t>
            </a:r>
            <a:br>
              <a:rPr lang="en" sz="1600" dirty="0"/>
            </a:br>
            <a:r>
              <a:rPr lang="en" sz="1600" dirty="0"/>
              <a:t>-Target Market Analysis</a:t>
            </a:r>
            <a:br>
              <a:rPr lang="en" sz="1600" dirty="0"/>
            </a:br>
            <a:r>
              <a:rPr lang="en" sz="1600" dirty="0"/>
              <a:t>-Social Media</a:t>
            </a:r>
            <a:br>
              <a:rPr lang="en" sz="1600" dirty="0"/>
            </a:br>
            <a:r>
              <a:rPr lang="en" sz="1600" dirty="0"/>
              <a:t>- Media Partners 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sz="1600" b="1" dirty="0"/>
              <a:t>Conclusions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sz="1600" b="1" dirty="0"/>
              <a:t>Recommendations</a:t>
            </a:r>
            <a:r>
              <a:rPr lang="en" sz="1600" dirty="0"/>
              <a:t> 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4260075" y="1254850"/>
            <a:ext cx="4331400" cy="356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48800" y="42720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This Project All About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587725" y="1511100"/>
            <a:ext cx="7843200" cy="212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The US participation is low in the CID - World Congress, Greece</a:t>
            </a:r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>
              <a:spcBef>
                <a:spcPts val="0"/>
              </a:spcBef>
              <a:buNone/>
            </a:pPr>
            <a:r>
              <a:rPr lang="en" sz="2400"/>
              <a:t>2. Increase those numbers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812" y="870375"/>
            <a:ext cx="7157725" cy="330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 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We will aim to provide Dora Stratou and CID information by answering the following: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Is the current form of communication strategy effective enough?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What can be done to enhance the communication strategy?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Where are the hotbeds in the U.S for dance professionals?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Findings &amp; Analysis 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Target Market: dance professionals including dance scholars, educators, &amp; researchers 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"/>
              <a:t>Dance Organizations &amp; Dance Hotbeds in US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"/>
              <a:t>Social Media as a Communication Tool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"/>
              <a:t>Media Partners and Collaborators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1525"/>
            <a:ext cx="3999900" cy="71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NDEO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600"/>
              <a:t>National Dance Education Organization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600"/>
              <a:t>Provides dance educators and administrators a network of resources and reports </a:t>
            </a:r>
          </a:p>
          <a:p>
            <a:pPr marL="457200" lvl="0" indent="-3302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600"/>
              <a:t>Promotes knowledge and appreciation and supports processes of dance education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832375" y="412950"/>
            <a:ext cx="3999900" cy="71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Universities</a:t>
            </a:r>
          </a:p>
        </p:txBody>
      </p:sp>
      <p:pic>
        <p:nvPicPr>
          <p:cNvPr id="107" name="Shape 107" descr="download (1)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874" y="1557147"/>
            <a:ext cx="2441174" cy="7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image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5922" y="2994272"/>
            <a:ext cx="1673025" cy="167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Boston_Conservatory_Seal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5100" y="2994278"/>
            <a:ext cx="1673024" cy="1677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 5 Cities &amp; Metro Divisions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480100"/>
            <a:ext cx="8469600" cy="326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800"/>
              <a:t>Washington-Arlington-Alexandria, DC-VA-MD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800"/>
              <a:t>Nashville-Davidson-Murfreesboro-Franklin, TN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800"/>
              <a:t>New York-Jersey City-White Plains, NY-NJ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800"/>
              <a:t>Boston, MA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800"/>
              <a:t>San Francisco-Redwood City-South San Francisco, California 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(National Center for Arts Research)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 Media(1)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5864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56% of art organizations in the U.S. maintain 4 to 9 social media sites.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Main uses of social media in the dance industry: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Networking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Event promotion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Engage members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22" name="Shape 122" descr="Screen Shot 2016-06-29 at 12.52.0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087" y="1152425"/>
            <a:ext cx="3676563" cy="341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On-screen Show (16:9)</PresentationFormat>
  <Paragraphs>93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PT Sans Narrow</vt:lpstr>
      <vt:lpstr>Open Sans</vt:lpstr>
      <vt:lpstr>Times New Roman</vt:lpstr>
      <vt:lpstr>Arial</vt:lpstr>
      <vt:lpstr>tropic</vt:lpstr>
      <vt:lpstr>Dora Stratou </vt:lpstr>
      <vt:lpstr>Presentation Outline</vt:lpstr>
      <vt:lpstr>What is This Project All About</vt:lpstr>
      <vt:lpstr>PowerPoint Presentation</vt:lpstr>
      <vt:lpstr>Objective </vt:lpstr>
      <vt:lpstr>Findings &amp; Analysis  </vt:lpstr>
      <vt:lpstr>NDEO</vt:lpstr>
      <vt:lpstr>Top 5 Cities &amp; Metro Divisions</vt:lpstr>
      <vt:lpstr>Social Media(1)</vt:lpstr>
      <vt:lpstr>Social Media (2)</vt:lpstr>
      <vt:lpstr>Media Partners (1)</vt:lpstr>
      <vt:lpstr>Media Partners (2)</vt:lpstr>
      <vt:lpstr>Media Partners (3)</vt:lpstr>
      <vt:lpstr>Media Partners (4)</vt:lpstr>
      <vt:lpstr>Conclusions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Dora Stratou </dc:title>
  <cp:lastModifiedBy>Vasilis Bouronikos</cp:lastModifiedBy>
  <cp:revision>1</cp:revision>
  <dcterms:modified xsi:type="dcterms:W3CDTF">2016-07-01T06:31:02Z</dcterms:modified>
</cp:coreProperties>
</file>