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85" d="100"/>
          <a:sy n="85" d="100"/>
        </p:scale>
        <p:origin x="-87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pl-PL" sz="1200"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pl-PL" sz="1200"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5C216A04-19DE-2942-83E2-7ABEDD10145D}" type="datetimeFigureOut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pl-P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pl-PL" sz="1200"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95B7E4C-782B-D345-9BF7-0A07FC85805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058787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lang="pl-PL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pl-PL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pl-PL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pl-PL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pl-PL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l-PL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E4C-782B-D345-9BF7-0A07FC858050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4478338"/>
            <a:ext cx="9144000" cy="66516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5" name="Rectangle 9"/>
          <p:cNvSpPr/>
          <p:nvPr/>
        </p:nvSpPr>
        <p:spPr>
          <a:xfrm>
            <a:off x="-9525" y="4540250"/>
            <a:ext cx="2249488" cy="5349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Rectangle 10"/>
          <p:cNvSpPr/>
          <p:nvPr/>
        </p:nvSpPr>
        <p:spPr>
          <a:xfrm>
            <a:off x="2359025" y="4533900"/>
            <a:ext cx="6784975" cy="5334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pl-PL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/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/>
          <a:lstStyle>
            <a:lvl1pPr eaLnBrk="1" latinLnBrk="0" hangingPunct="1">
              <a:defRPr kumimoji="0" lang="pl-PL" cap="all" baseline="0"/>
            </a:lvl1pPr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363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pl-PL" sz="200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CBBB819-AA10-5344-B282-D77D07F8B6B3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177800"/>
            <a:ext cx="5867400" cy="273050"/>
          </a:xfrm>
        </p:spPr>
        <p:txBody>
          <a:bodyPr/>
          <a:lstStyle>
            <a:lvl1pPr algn="r" eaLnBrk="1" latinLnBrk="0" hangingPunct="1">
              <a:defRPr kumimoji="0" lang="pl-PL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1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5E31D5-126F-1A44-A755-AF5F347019F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498223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98D30-4BA9-A647-A211-ACB76B072229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37758A6-E744-7C4E-880B-1921D014F8B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89500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5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/>
          <a:lstStyle>
            <a:lvl1pPr eaLnBrk="1" latinLnBrk="0" hangingPunct="1">
              <a:buNone/>
              <a:defRPr kumimoji="0" lang="pl-PL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pl-PL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pl-PL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pl-PL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6CE27E-981C-2246-94E0-0C8FED6155A3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7050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88DC3163-C853-C244-A3E9-98D64A0500E9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607154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86D37C45-4EAA-324E-8C41-A6FFCE5D86E2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3ACB747-40A9-DD43-96FC-C833A9564E47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74779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/>
          <a:lstStyle>
            <a:lvl1pPr eaLnBrk="1" latinLnBrk="0" hangingPunct="1">
              <a:defRPr kumimoji="0" lang="pl-PL"/>
            </a:lvl1pPr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pl-PL"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pl-PL"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F2CD69DE-84DC-9A4A-B79B-32BD208AB8CE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4D45C237-8996-3E42-A1A1-2B7EA5E01AF1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97515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AA320-77B0-C24B-9D64-9C249820205A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2A429-AA16-BC47-BCC6-E12F537D7A4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36484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523323-DC48-7549-9EE7-C09783E8616B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8A9A97-62DB-CE44-B7BC-10E64AF8478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68481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/>
          <a:lstStyle>
            <a:lvl1pPr algn="l" eaLnBrk="1" latinLnBrk="0" hangingPunct="1">
              <a:buNone/>
              <a:defRPr kumimoji="0" lang="pl-PL" sz="4200" b="0"/>
            </a:lvl1pPr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pl-PL" sz="1800"/>
            </a:lvl1pPr>
            <a:lvl2pPr eaLnBrk="1" latinLnBrk="0" hangingPunct="1">
              <a:buNone/>
              <a:defRPr kumimoji="0" lang="pl-PL" sz="1200"/>
            </a:lvl2pPr>
            <a:lvl3pPr eaLnBrk="1" latinLnBrk="0" hangingPunct="1">
              <a:buNone/>
              <a:defRPr kumimoji="0" lang="pl-PL" sz="1000"/>
            </a:lvl3pPr>
            <a:lvl4pPr eaLnBrk="1" latinLnBrk="0" hangingPunct="1">
              <a:buNone/>
              <a:defRPr kumimoji="0" lang="pl-PL" sz="900"/>
            </a:lvl4pPr>
            <a:lvl5pPr eaLnBrk="1" latinLnBrk="0" hangingPunct="1">
              <a:buNone/>
              <a:defRPr kumimoji="0" lang="pl-PL"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1B6-3FF4-9841-A9E7-38D08F80917F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A1FDAF1-27A1-5944-B759-FF0586E089A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73723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Zdjęcie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9525" y="3429000"/>
            <a:ext cx="9144000" cy="66516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Rectangle 8"/>
          <p:cNvSpPr/>
          <p:nvPr/>
        </p:nvSpPr>
        <p:spPr>
          <a:xfrm>
            <a:off x="-9525" y="3497263"/>
            <a:ext cx="1463675" cy="5349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Rectangle 9"/>
          <p:cNvSpPr/>
          <p:nvPr/>
        </p:nvSpPr>
        <p:spPr>
          <a:xfrm>
            <a:off x="1544638" y="3490913"/>
            <a:ext cx="7589837" cy="53498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8" name="Rectangle 10"/>
          <p:cNvSpPr/>
          <p:nvPr/>
        </p:nvSpPr>
        <p:spPr>
          <a:xfrm>
            <a:off x="1447800" y="0"/>
            <a:ext cx="100013" cy="51498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>
            <a:normAutofit/>
          </a:bodyPr>
          <a:lstStyle>
            <a:lvl1pPr eaLnBrk="1" latinLnBrk="0" hangingPunct="1">
              <a:buNone/>
              <a:defRPr kumimoji="0" lang="pl-PL"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pl-PL" sz="1700"/>
            </a:lvl1pPr>
            <a:lvl2pPr eaLnBrk="1" latinLnBrk="0" hangingPunct="1">
              <a:buFontTx/>
              <a:buNone/>
              <a:defRPr kumimoji="0" lang="pl-PL" sz="1200"/>
            </a:lvl2pPr>
            <a:lvl3pPr eaLnBrk="1" latinLnBrk="0" hangingPunct="1">
              <a:buFontTx/>
              <a:buNone/>
              <a:defRPr kumimoji="0" lang="pl-PL" sz="1000"/>
            </a:lvl3pPr>
            <a:lvl4pPr eaLnBrk="1" latinLnBrk="0" hangingPunct="1">
              <a:buFontTx/>
              <a:buNone/>
              <a:defRPr kumimoji="0" lang="pl-PL" sz="900"/>
            </a:lvl4pPr>
            <a:lvl5pPr eaLnBrk="1" latinLnBrk="0" hangingPunct="1">
              <a:buFontTx/>
              <a:buNone/>
              <a:defRPr kumimoji="0" lang="pl-PL"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pl-PL"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4638"/>
          </a:xfrm>
        </p:spPr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fld id="{86552BA1-CD38-614B-9C43-2ED1392E3D7A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8"/>
            <a:ext cx="1447800" cy="498475"/>
          </a:xfrm>
        </p:spPr>
        <p:txBody>
          <a:bodyPr/>
          <a:lstStyle>
            <a:lvl1pPr>
              <a:defRPr sz="2800"/>
            </a:lvl1pPr>
          </a:lstStyle>
          <a:p>
            <a:fld id="{2473EC71-BDE0-CA4F-913E-78B689190E3C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300"/>
            <a:ext cx="4572000" cy="273050"/>
          </a:xfrm>
        </p:spPr>
        <p:txBody>
          <a:bodyPr rtlCol="0"/>
          <a:lstStyle>
            <a:lvl1pPr>
              <a:defRPr/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2668902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352550"/>
            <a:ext cx="8153400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  <a:endParaRPr lang="en-US" altLang="pl-PL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4638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pl-PL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70D10BE6-DF4A-7549-AF7C-A42EAF291AB6}" type="datetime1">
              <a:rPr/>
              <a:pPr>
                <a:defRPr/>
              </a:pPr>
              <a:t>04.10.2015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4686300"/>
            <a:ext cx="5421313" cy="273050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pl-PL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1095375"/>
            <a:ext cx="9144000" cy="2397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0" y="1128713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590550" y="1128713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950"/>
            <a:ext cx="533400" cy="1825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charset="0"/>
              </a:defRPr>
            </a:lvl1pPr>
          </a:lstStyle>
          <a:p>
            <a:fld id="{17926135-EFF8-8D46-99AC-EE2F709CC5A0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1033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117475"/>
            <a:ext cx="8153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5" r:id="rId2"/>
    <p:sldLayoutId id="2147483669" r:id="rId3"/>
    <p:sldLayoutId id="2147483670" r:id="rId4"/>
    <p:sldLayoutId id="2147483671" r:id="rId5"/>
    <p:sldLayoutId id="2147483666" r:id="rId6"/>
    <p:sldLayoutId id="2147483672" r:id="rId7"/>
    <p:sldLayoutId id="2147483667" r:id="rId8"/>
    <p:sldLayoutId id="2147483673" r:id="rId9"/>
  </p:sldLayoutIdLst>
  <p:txStyles>
    <p:titleStyle>
      <a:lvl1pPr algn="l" rtl="0" fontAlgn="base">
        <a:spcBef>
          <a:spcPct val="0"/>
        </a:spcBef>
        <a:spcAft>
          <a:spcPct val="0"/>
        </a:spcAft>
        <a:defRPr lang="pl-PL"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w Cen MT" charset="0"/>
        </a:defRPr>
      </a:lvl9pPr>
      <a:extLst/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lang="pl-PL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lang="pl-PL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lang="pl-PL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charset="2"/>
        <a:buChar char=""/>
        <a:defRPr lang="pl-PL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charset="2"/>
        <a:buChar char=""/>
        <a:defRPr lang="pl-PL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pl-PL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pl-PL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187624" y="773580"/>
            <a:ext cx="629691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“OBJECTS USED IN TRADITIONAL GREEK DANCES” PROJECT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is 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realised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by the Warsaw University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– the Department of 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Artes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Liberales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and its Greek partner “Dora 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Straou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” 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pl-PL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Θέατρο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l-PL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Ελληνικών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l-PL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χορών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„</a:t>
            </a:r>
            <a:r>
              <a:rPr kumimoji="0" lang="pl-PL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Δόρα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l-PL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Στράτου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”).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Research is financed by National Science Centre (DEC-2013/08/M/HS2/00447) in Poland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52</Words>
  <Application>Microsoft Office PowerPoint</Application>
  <PresentationFormat>Pokaz na ekranie (16:9)</PresentationFormat>
  <Paragraphs>8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WidescreenPresentation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32</cp:revision>
  <dcterms:created xsi:type="dcterms:W3CDTF">2015-10-04T09:43:00Z</dcterms:created>
  <dcterms:modified xsi:type="dcterms:W3CDTF">2016-06-20T08:44:03Z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1045</vt:i4>
  </property>
  <property fmtid="{D5CDD505-2E9C-101B-9397-08002B2CF9AE}" pid="3" name="_Version">
    <vt:lpwstr>12.0.4518</vt:lpwstr>
  </property>
</Properties>
</file>