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3" r:id="rId3"/>
    <p:sldId id="276" r:id="rId4"/>
    <p:sldId id="264" r:id="rId5"/>
    <p:sldId id="265" r:id="rId6"/>
    <p:sldId id="266" r:id="rId7"/>
    <p:sldId id="277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4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C9207-0374-4A9F-8653-29D00BC08022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293A6-9FE0-4029-8911-BA71BFB8CE5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429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396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9989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4606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150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09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618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3671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735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975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72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stretch>
            <a:fillRect l="-25000"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6C52-EE4A-48A9-A6AE-4479C69E3314}" type="datetimeFigureOut">
              <a:rPr lang="it-IT" smtClean="0"/>
              <a:pPr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12B9-6A25-4B6D-8A87-8C8298F8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7115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6840760" cy="2952328"/>
          </a:xfrm>
        </p:spPr>
        <p:txBody>
          <a:bodyPr>
            <a:normAutofit/>
          </a:bodyPr>
          <a:lstStyle/>
          <a:p>
            <a:pPr algn="r"/>
            <a:r>
              <a:rPr lang="it-IT" sz="5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dance studio </a:t>
            </a:r>
            <a:r>
              <a:rPr lang="it-IT" sz="540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it-IT" sz="5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sound </a:t>
            </a:r>
            <a:r>
              <a:rPr lang="it-IT" sz="540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it-IT" sz="5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540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castanets</a:t>
            </a:r>
            <a:r>
              <a:rPr lang="it-IT" sz="5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it-IT" sz="5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55776" y="4869160"/>
            <a:ext cx="6400800" cy="1752600"/>
          </a:xfrm>
        </p:spPr>
        <p:txBody>
          <a:bodyPr/>
          <a:lstStyle/>
          <a:p>
            <a:pPr algn="r"/>
            <a:endParaRPr lang="it-IT" i="1" dirty="0" smtClean="0">
              <a:solidFill>
                <a:schemeClr val="tx1"/>
              </a:solidFill>
            </a:endParaRPr>
          </a:p>
          <a:p>
            <a:pPr algn="r"/>
            <a:endParaRPr lang="it-IT" i="1" dirty="0" smtClean="0">
              <a:solidFill>
                <a:schemeClr val="tx1"/>
              </a:solidFill>
            </a:endParaRPr>
          </a:p>
        </p:txBody>
      </p:sp>
      <p:pic>
        <p:nvPicPr>
          <p:cNvPr id="7" name="Immagine 6" descr="nacchere-spagna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077072"/>
            <a:ext cx="3292871" cy="2041580"/>
          </a:xfrm>
          <a:prstGeom prst="rect">
            <a:avLst/>
          </a:prstGeom>
        </p:spPr>
      </p:pic>
      <p:pic>
        <p:nvPicPr>
          <p:cNvPr id="9" name="Immagine 8" descr="nacchere-spagna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1129" y="4509120"/>
            <a:ext cx="3292871" cy="204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051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le-cinque-posizioni-piu-importanti-della-danza-classica_248c659383911d019c8728a21d81ee8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971" y="332656"/>
            <a:ext cx="8755517" cy="619268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20680"/>
          </a:xfrm>
        </p:spPr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OPENING EXERCISE: </a:t>
            </a:r>
            <a:r>
              <a:rPr lang="it-IT" dirty="0" smtClean="0"/>
              <a:t>dance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angels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“NUTCRACKER” </a:t>
            </a:r>
            <a:r>
              <a:rPr lang="it-IT" dirty="0" err="1" smtClean="0"/>
              <a:t>Tchaikivsky</a:t>
            </a:r>
            <a:endParaRPr lang="it-IT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SMALL CHOREOGRAFHIC COMPOSITION: </a:t>
            </a:r>
            <a:r>
              <a:rPr lang="it-IT" dirty="0" smtClean="0"/>
              <a:t>on the </a:t>
            </a:r>
            <a:r>
              <a:rPr lang="it-IT" dirty="0" err="1" smtClean="0"/>
              <a:t>rhythm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music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“SYLVIA” </a:t>
            </a:r>
            <a:r>
              <a:rPr lang="it-IT" dirty="0" err="1" smtClean="0"/>
              <a:t>Léo</a:t>
            </a:r>
            <a:r>
              <a:rPr lang="it-IT" dirty="0" smtClean="0"/>
              <a:t> </a:t>
            </a:r>
            <a:r>
              <a:rPr lang="it-IT" dirty="0" err="1" smtClean="0"/>
              <a:t>Delibes</a:t>
            </a:r>
            <a:endParaRPr lang="it-IT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264696"/>
          </a:xfrm>
        </p:spPr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BAR EXERCISE: </a:t>
            </a:r>
            <a:r>
              <a:rPr lang="it-IT" dirty="0" err="1" smtClean="0"/>
              <a:t>chinese</a:t>
            </a:r>
            <a:r>
              <a:rPr lang="it-IT" dirty="0" smtClean="0"/>
              <a:t> dance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“NUTCRACKER” </a:t>
            </a:r>
            <a:r>
              <a:rPr lang="it-IT" dirty="0" err="1" smtClean="0"/>
              <a:t>Tchaikovsky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CENTER EXERCISE ADAGIO: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“SLEEPING BEAUTY” </a:t>
            </a:r>
            <a:r>
              <a:rPr lang="it-IT" dirty="0" err="1" smtClean="0"/>
              <a:t>Tchaikovsky</a:t>
            </a:r>
            <a:endParaRPr lang="it-IT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336704"/>
          </a:xfrm>
        </p:spPr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JUMPS EXERCISES: </a:t>
            </a:r>
            <a:r>
              <a:rPr lang="it-IT" dirty="0" err="1" smtClean="0"/>
              <a:t>Russian</a:t>
            </a:r>
            <a:r>
              <a:rPr lang="it-IT" dirty="0" smtClean="0"/>
              <a:t> dance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“NUTCRACKER” </a:t>
            </a:r>
            <a:r>
              <a:rPr lang="it-IT" dirty="0" err="1" smtClean="0"/>
              <a:t>Tchaikovsky</a:t>
            </a:r>
            <a:endParaRPr lang="it-IT" b="1" dirty="0"/>
          </a:p>
        </p:txBody>
      </p:sp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564904"/>
            <a:ext cx="7181339" cy="3125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2068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BY: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RITA GALDIERI  and  FATIMA RANIERI</a:t>
            </a:r>
          </a:p>
          <a:p>
            <a:pPr>
              <a:buNone/>
            </a:pPr>
            <a:r>
              <a:rPr lang="it-IT" dirty="0" smtClean="0"/>
              <a:t>ROME- REGGIO CALABRIA  ( ITALY )</a:t>
            </a:r>
            <a:endParaRPr lang="it-IT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</a:t>
            </a:r>
            <a:r>
              <a:rPr lang="it-IT" sz="5400" b="1" dirty="0" smtClean="0"/>
              <a:t>THANKS!!!</a:t>
            </a:r>
            <a:endParaRPr lang="it-IT" sz="5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LECTURE - DEMONSTRATIONS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99992" y="3429000"/>
            <a:ext cx="4248472" cy="252027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                                   BY :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dirty="0" smtClean="0"/>
              <a:t>RITA GALDIERI 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                              AND</a:t>
            </a:r>
          </a:p>
          <a:p>
            <a:pPr>
              <a:buNone/>
            </a:pPr>
            <a:r>
              <a:rPr lang="it-IT" dirty="0" smtClean="0"/>
              <a:t>FATIMA RANIERI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                     </a:t>
            </a:r>
          </a:p>
          <a:p>
            <a:pPr>
              <a:buNone/>
            </a:pPr>
            <a:r>
              <a:rPr lang="it-IT" dirty="0" smtClean="0"/>
              <a:t> ITALY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erre-Auguste_Renoir_-_Dancing_girl_with_castanet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43608" y="404664"/>
            <a:ext cx="2736304" cy="5986806"/>
          </a:xfrm>
        </p:spPr>
      </p:pic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err="1" smtClean="0"/>
              <a:t>Painting</a:t>
            </a:r>
            <a:r>
              <a:rPr lang="it-IT" dirty="0" smtClean="0"/>
              <a:t> 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Pierre-Auguste Renoir</a:t>
            </a:r>
          </a:p>
          <a:p>
            <a:pPr>
              <a:buNone/>
            </a:pPr>
            <a:r>
              <a:rPr lang="it-IT" dirty="0" smtClean="0"/>
              <a:t>Girl </a:t>
            </a:r>
            <a:r>
              <a:rPr lang="it-IT" dirty="0" err="1" smtClean="0"/>
              <a:t>intent</a:t>
            </a:r>
            <a:r>
              <a:rPr lang="it-IT" dirty="0" smtClean="0"/>
              <a:t> on dancing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</a:p>
          <a:p>
            <a:pPr>
              <a:buNone/>
            </a:pPr>
            <a:r>
              <a:rPr lang="it-IT" dirty="0" err="1" smtClean="0"/>
              <a:t>r</a:t>
            </a:r>
            <a:r>
              <a:rPr lang="it-IT" dirty="0" err="1" smtClean="0"/>
              <a:t>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castanets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EXPLANATION OF THE LESSON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DANCE CLASS IS MADE UP OF A SEQUENCE OF SEVERAL EXERCISES: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-BASIC EXERCISES TO THE PREPARATORY STUDENTS (5/9 YEARS OLD)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-BAR ,CENTER,POINT TO THE ACADEMIC COURSES (10/18 YEARS OLD)</a:t>
            </a:r>
            <a:endParaRPr lang="it-IT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3717032"/>
            <a:ext cx="8568952" cy="259228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WITH THE PARTICULARITY OF NOT BEING ACCOMPANIED ONLY BY THE PIANO BUT ALSO  FROM PERCUSSION INSTRUMENT “</a:t>
            </a:r>
            <a:r>
              <a:rPr lang="it-IT" b="1" dirty="0" smtClean="0"/>
              <a:t>CASTANETS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6" name="Segnaposto contenuto 3" descr="4037821-D-tail-de-la-main-avec-des-castagnettes-d-une-danseuse-de-flamenco-Banque-d'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94675"/>
            <a:ext cx="7056784" cy="289354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AIMS</a:t>
            </a:r>
            <a:endParaRPr lang="it-IT" b="1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355976" y="1340768"/>
            <a:ext cx="4788024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BEING THE CASTANETS A </a:t>
            </a:r>
          </a:p>
          <a:p>
            <a:pPr>
              <a:buNone/>
            </a:pPr>
            <a:r>
              <a:rPr lang="it-IT" sz="2800" dirty="0" smtClean="0"/>
              <a:t>PERCUSSION INSTRUMENT </a:t>
            </a:r>
          </a:p>
          <a:p>
            <a:pPr>
              <a:buNone/>
            </a:pPr>
            <a:r>
              <a:rPr lang="it-IT" sz="2800" dirty="0" smtClean="0"/>
              <a:t>AND INDETERMINATE PITCH </a:t>
            </a:r>
          </a:p>
          <a:p>
            <a:pPr>
              <a:buNone/>
            </a:pPr>
            <a:r>
              <a:rPr lang="it-IT" sz="2800" dirty="0" smtClean="0"/>
              <a:t>BUT STRONGLY RHYTHMIC,</a:t>
            </a:r>
          </a:p>
          <a:p>
            <a:pPr>
              <a:buNone/>
            </a:pPr>
            <a:r>
              <a:rPr lang="it-IT" sz="2800" dirty="0" smtClean="0"/>
              <a:t>NEW TO THE BALLET LESSON,</a:t>
            </a:r>
          </a:p>
          <a:p>
            <a:pPr>
              <a:buNone/>
            </a:pPr>
            <a:r>
              <a:rPr lang="it-IT" sz="2800" dirty="0" smtClean="0"/>
              <a:t>IT WILL BE EASIER FOR THEM</a:t>
            </a:r>
          </a:p>
          <a:p>
            <a:pPr>
              <a:buNone/>
            </a:pPr>
            <a:r>
              <a:rPr lang="it-IT" sz="2800" dirty="0" smtClean="0"/>
              <a:t>TO FOLLOW THE TIMED </a:t>
            </a:r>
          </a:p>
          <a:p>
            <a:pPr>
              <a:buNone/>
            </a:pPr>
            <a:r>
              <a:rPr lang="it-IT" sz="2800" dirty="0" smtClean="0"/>
              <a:t>EXERCISES AND THEREFORE </a:t>
            </a:r>
          </a:p>
          <a:p>
            <a:pPr>
              <a:buNone/>
            </a:pPr>
            <a:r>
              <a:rPr lang="it-IT" sz="2800" dirty="0" smtClean="0"/>
              <a:t>MORE EXERCISE MUSICALITY</a:t>
            </a:r>
            <a:endParaRPr lang="it-IT" sz="2800" dirty="0"/>
          </a:p>
        </p:txBody>
      </p:sp>
      <p:pic>
        <p:nvPicPr>
          <p:cNvPr id="1026" name="Picture 2" descr="C:\Users\User\Desktop\Rita  2\k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48460">
            <a:off x="518089" y="2288489"/>
            <a:ext cx="3360377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danza bimb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980728"/>
            <a:ext cx="7336421" cy="511256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VARIOUS EXAMPLES OF EXERCISES </a:t>
            </a:r>
            <a:br>
              <a:rPr lang="it-IT" b="1" dirty="0" smtClean="0"/>
            </a:br>
            <a:r>
              <a:rPr lang="it-IT" b="1" dirty="0" smtClean="0"/>
              <a:t>OF LESSONS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CAPE EXERCISE : </a:t>
            </a:r>
            <a:r>
              <a:rPr lang="it-IT" dirty="0" smtClean="0"/>
              <a:t>on the </a:t>
            </a:r>
            <a:r>
              <a:rPr lang="it-IT" dirty="0" err="1" smtClean="0"/>
              <a:t>rhythm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music</a:t>
            </a:r>
            <a:r>
              <a:rPr lang="it-IT" dirty="0" smtClean="0"/>
              <a:t> 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“CARMEN” Bizet</a:t>
            </a: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EXERCISE OF ARMS</a:t>
            </a:r>
            <a:r>
              <a:rPr lang="it-IT" dirty="0" smtClean="0"/>
              <a:t>: on the </a:t>
            </a:r>
            <a:r>
              <a:rPr lang="it-IT" dirty="0" err="1" smtClean="0"/>
              <a:t>rhythm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music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“COPPELIA” </a:t>
            </a:r>
            <a:r>
              <a:rPr lang="it-IT" dirty="0" err="1" smtClean="0"/>
              <a:t>Léo</a:t>
            </a:r>
            <a:r>
              <a:rPr lang="it-IT" dirty="0" smtClean="0"/>
              <a:t> </a:t>
            </a:r>
            <a:r>
              <a:rPr lang="it-IT" dirty="0" err="1" smtClean="0"/>
              <a:t>Delibes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/>
          <a:lstStyle/>
          <a:p>
            <a:pPr>
              <a:buNone/>
            </a:pPr>
            <a:r>
              <a:rPr lang="it-IT" b="1" dirty="0" smtClean="0"/>
              <a:t>FOOT EXERCISES: </a:t>
            </a:r>
            <a:r>
              <a:rPr lang="it-IT" dirty="0" smtClean="0"/>
              <a:t>on the </a:t>
            </a:r>
            <a:r>
              <a:rPr lang="it-IT" dirty="0" err="1" smtClean="0"/>
              <a:t>rhythm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music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“SYLVIA”  </a:t>
            </a:r>
            <a:r>
              <a:rPr lang="it-IT" dirty="0" err="1" smtClean="0"/>
              <a:t>Léo</a:t>
            </a:r>
            <a:r>
              <a:rPr lang="it-IT" dirty="0" smtClean="0"/>
              <a:t> </a:t>
            </a:r>
            <a:r>
              <a:rPr lang="it-IT" dirty="0" err="1" smtClean="0"/>
              <a:t>Delibes</a:t>
            </a:r>
            <a:endParaRPr lang="it-IT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LEGS EXERCISE: </a:t>
            </a:r>
            <a:r>
              <a:rPr lang="it-IT" dirty="0" smtClean="0"/>
              <a:t>on the </a:t>
            </a:r>
            <a:r>
              <a:rPr lang="it-IT" dirty="0" err="1" smtClean="0"/>
              <a:t>rhythm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music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ballet</a:t>
            </a:r>
            <a:r>
              <a:rPr lang="it-IT" dirty="0" smtClean="0"/>
              <a:t> “ROMEO AND JULIET” </a:t>
            </a:r>
            <a:r>
              <a:rPr lang="it-IT" dirty="0" err="1" smtClean="0"/>
              <a:t>Prokofiev</a:t>
            </a:r>
            <a:endParaRPr lang="it-IT" b="1" dirty="0"/>
          </a:p>
        </p:txBody>
      </p:sp>
      <p:pic>
        <p:nvPicPr>
          <p:cNvPr id="20482" name="Picture 2" descr="C:\Users\User\Desktop\Rita  2\tumblr_n27c0f7PEl1rih4r2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12776"/>
            <a:ext cx="2736304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294</Words>
  <Application>Microsoft Office PowerPoint</Application>
  <PresentationFormat>Presentazione su schermo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“The dance studio with the sound of castanets”</vt:lpstr>
      <vt:lpstr>   LECTURE - DEMONSTRATIONS</vt:lpstr>
      <vt:lpstr>Diapositiva 3</vt:lpstr>
      <vt:lpstr>       EXPLANATION OF THE LESSON</vt:lpstr>
      <vt:lpstr>Diapositiva 5</vt:lpstr>
      <vt:lpstr>AIMS</vt:lpstr>
      <vt:lpstr>Diapositiva 7</vt:lpstr>
      <vt:lpstr>VARIOUS EXAMPLES OF EXERCISES  OF LESSONS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User</cp:lastModifiedBy>
  <cp:revision>49</cp:revision>
  <dcterms:created xsi:type="dcterms:W3CDTF">2015-03-22T18:06:54Z</dcterms:created>
  <dcterms:modified xsi:type="dcterms:W3CDTF">2016-05-25T16:04:36Z</dcterms:modified>
</cp:coreProperties>
</file>